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3"/>
    <p:sldId id="295" r:id="rId4"/>
    <p:sldId id="287" r:id="rId5"/>
    <p:sldId id="296" r:id="rId6"/>
    <p:sldId id="282" r:id="rId7"/>
    <p:sldId id="284" r:id="rId8"/>
    <p:sldId id="285" r:id="rId9"/>
    <p:sldId id="281" r:id="rId10"/>
    <p:sldId id="283" r:id="rId11"/>
    <p:sldId id="294" r:id="rId12"/>
    <p:sldId id="288" r:id="rId13"/>
    <p:sldId id="297" r:id="rId14"/>
    <p:sldId id="306" r:id="rId15"/>
    <p:sldId id="307" r:id="rId16"/>
  </p:sldIdLst>
  <p:sldSz cx="3600450" cy="5400675"/>
  <p:notesSz cx="7103745" cy="102342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1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09D"/>
    <a:srgbClr val="DB874D"/>
    <a:srgbClr val="F2C2A0"/>
    <a:srgbClr val="FFFFFF"/>
    <a:srgbClr val="0E5CA3"/>
    <a:srgbClr val="B2B2B2"/>
    <a:srgbClr val="202020"/>
    <a:srgbClr val="323232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580" y="56"/>
      </p:cViewPr>
      <p:guideLst>
        <p:guide orient="horz" pos="1701"/>
        <p:guide pos="11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279525"/>
            <a:ext cx="23018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90855" rtl="0" eaLnBrk="1" latinLnBrk="0" hangingPunct="1">
      <a:defRPr sz="645" kern="1200">
        <a:solidFill>
          <a:schemeClr val="tx1"/>
        </a:solidFill>
        <a:latin typeface="+mn-lt"/>
        <a:ea typeface="+mn-ea"/>
        <a:cs typeface="+mn-cs"/>
      </a:defRPr>
    </a:lvl1pPr>
    <a:lvl2pPr marL="245745" algn="l" defTabSz="490855" rtl="0" eaLnBrk="1" latinLnBrk="0" hangingPunct="1">
      <a:defRPr sz="645" kern="1200">
        <a:solidFill>
          <a:schemeClr val="tx1"/>
        </a:solidFill>
        <a:latin typeface="+mn-lt"/>
        <a:ea typeface="+mn-ea"/>
        <a:cs typeface="+mn-cs"/>
      </a:defRPr>
    </a:lvl2pPr>
    <a:lvl3pPr marL="490855" algn="l" defTabSz="490855" rtl="0" eaLnBrk="1" latinLnBrk="0" hangingPunct="1">
      <a:defRPr sz="645" kern="1200">
        <a:solidFill>
          <a:schemeClr val="tx1"/>
        </a:solidFill>
        <a:latin typeface="+mn-lt"/>
        <a:ea typeface="+mn-ea"/>
        <a:cs typeface="+mn-cs"/>
      </a:defRPr>
    </a:lvl3pPr>
    <a:lvl4pPr marL="736600" algn="l" defTabSz="490855" rtl="0" eaLnBrk="1" latinLnBrk="0" hangingPunct="1">
      <a:defRPr sz="645" kern="1200">
        <a:solidFill>
          <a:schemeClr val="tx1"/>
        </a:solidFill>
        <a:latin typeface="+mn-lt"/>
        <a:ea typeface="+mn-ea"/>
        <a:cs typeface="+mn-cs"/>
      </a:defRPr>
    </a:lvl4pPr>
    <a:lvl5pPr marL="981710" algn="l" defTabSz="490855" rtl="0" eaLnBrk="1" latinLnBrk="0" hangingPunct="1">
      <a:defRPr sz="645" kern="1200">
        <a:solidFill>
          <a:schemeClr val="tx1"/>
        </a:solidFill>
        <a:latin typeface="+mn-lt"/>
        <a:ea typeface="+mn-ea"/>
        <a:cs typeface="+mn-cs"/>
      </a:defRPr>
    </a:lvl5pPr>
    <a:lvl6pPr marL="1227455" algn="l" defTabSz="490855" rtl="0" eaLnBrk="1" latinLnBrk="0" hangingPunct="1">
      <a:defRPr sz="645" kern="1200">
        <a:solidFill>
          <a:schemeClr val="tx1"/>
        </a:solidFill>
        <a:latin typeface="+mn-lt"/>
        <a:ea typeface="+mn-ea"/>
        <a:cs typeface="+mn-cs"/>
      </a:defRPr>
    </a:lvl6pPr>
    <a:lvl7pPr marL="1472565" algn="l" defTabSz="490855" rtl="0" eaLnBrk="1" latinLnBrk="0" hangingPunct="1">
      <a:defRPr sz="645" kern="1200">
        <a:solidFill>
          <a:schemeClr val="tx1"/>
        </a:solidFill>
        <a:latin typeface="+mn-lt"/>
        <a:ea typeface="+mn-ea"/>
        <a:cs typeface="+mn-cs"/>
      </a:defRPr>
    </a:lvl7pPr>
    <a:lvl8pPr marL="1718310" algn="l" defTabSz="490855" rtl="0" eaLnBrk="1" latinLnBrk="0" hangingPunct="1">
      <a:defRPr sz="645" kern="1200">
        <a:solidFill>
          <a:schemeClr val="tx1"/>
        </a:solidFill>
        <a:latin typeface="+mn-lt"/>
        <a:ea typeface="+mn-ea"/>
        <a:cs typeface="+mn-cs"/>
      </a:defRPr>
    </a:lvl8pPr>
    <a:lvl9pPr marL="1964055" algn="l" defTabSz="490855" rtl="0" eaLnBrk="1" latinLnBrk="0" hangingPunct="1">
      <a:defRPr sz="6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340" indent="0" algn="ctr">
              <a:buNone/>
              <a:defRPr sz="790"/>
            </a:lvl2pPr>
            <a:lvl3pPr marL="360045" indent="0" algn="ctr">
              <a:buNone/>
              <a:defRPr sz="710"/>
            </a:lvl3pPr>
            <a:lvl4pPr marL="540385" indent="0" algn="ctr">
              <a:buNone/>
              <a:defRPr sz="630"/>
            </a:lvl4pPr>
            <a:lvl5pPr marL="720090" indent="0" algn="ctr">
              <a:buNone/>
              <a:defRPr sz="630"/>
            </a:lvl5pPr>
            <a:lvl6pPr marL="900430" indent="0" algn="ctr">
              <a:buNone/>
              <a:defRPr sz="630"/>
            </a:lvl6pPr>
            <a:lvl7pPr marL="1080135" indent="0" algn="ctr">
              <a:buNone/>
              <a:defRPr sz="630"/>
            </a:lvl7pPr>
            <a:lvl8pPr marL="1260475" indent="0" algn="ctr">
              <a:buNone/>
              <a:defRPr sz="630"/>
            </a:lvl8pPr>
            <a:lvl9pPr marL="1440180" indent="0" algn="ctr">
              <a:buNone/>
              <a:defRPr sz="63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47532" y="434341"/>
            <a:ext cx="3105391" cy="437769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34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2pPr>
            <a:lvl3pPr marL="36004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3pPr>
            <a:lvl4pPr marL="54038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09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43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13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47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18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340" indent="0">
              <a:buNone/>
              <a:defRPr sz="790" b="1"/>
            </a:lvl2pPr>
            <a:lvl3pPr marL="360045" indent="0">
              <a:buNone/>
              <a:defRPr sz="710" b="1"/>
            </a:lvl3pPr>
            <a:lvl4pPr marL="540385" indent="0">
              <a:buNone/>
              <a:defRPr sz="630" b="1"/>
            </a:lvl4pPr>
            <a:lvl5pPr marL="720090" indent="0">
              <a:buNone/>
              <a:defRPr sz="630" b="1"/>
            </a:lvl5pPr>
            <a:lvl6pPr marL="900430" indent="0">
              <a:buNone/>
              <a:defRPr sz="630" b="1"/>
            </a:lvl6pPr>
            <a:lvl7pPr marL="1080135" indent="0">
              <a:buNone/>
              <a:defRPr sz="630" b="1"/>
            </a:lvl7pPr>
            <a:lvl8pPr marL="1260475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340" indent="0">
              <a:buNone/>
              <a:defRPr sz="790" b="1"/>
            </a:lvl2pPr>
            <a:lvl3pPr marL="360045" indent="0">
              <a:buNone/>
              <a:defRPr sz="710" b="1"/>
            </a:lvl3pPr>
            <a:lvl4pPr marL="540385" indent="0">
              <a:buNone/>
              <a:defRPr sz="630" b="1"/>
            </a:lvl4pPr>
            <a:lvl5pPr marL="720090" indent="0">
              <a:buNone/>
              <a:defRPr sz="630" b="1"/>
            </a:lvl5pPr>
            <a:lvl6pPr marL="900430" indent="0">
              <a:buNone/>
              <a:defRPr sz="630" b="1"/>
            </a:lvl6pPr>
            <a:lvl7pPr marL="1080135" indent="0">
              <a:buNone/>
              <a:defRPr sz="630" b="1"/>
            </a:lvl7pPr>
            <a:lvl8pPr marL="1260475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5"/>
            </a:lvl2pPr>
            <a:lvl3pPr>
              <a:defRPr sz="945"/>
            </a:lvl3pPr>
            <a:lvl4pPr>
              <a:defRPr sz="790"/>
            </a:lvl4pPr>
            <a:lvl5pPr>
              <a:defRPr sz="790"/>
            </a:lvl5pPr>
            <a:lvl6pPr>
              <a:defRPr sz="790"/>
            </a:lvl6pPr>
            <a:lvl7pPr>
              <a:defRPr sz="790"/>
            </a:lvl7pPr>
            <a:lvl8pPr>
              <a:defRPr sz="790"/>
            </a:lvl8pPr>
            <a:lvl9pPr>
              <a:defRPr sz="79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340" indent="0">
              <a:buNone/>
              <a:defRPr sz="550"/>
            </a:lvl2pPr>
            <a:lvl3pPr marL="360045" indent="0">
              <a:buNone/>
              <a:defRPr sz="475"/>
            </a:lvl3pPr>
            <a:lvl4pPr marL="540385" indent="0">
              <a:buNone/>
              <a:defRPr sz="395"/>
            </a:lvl4pPr>
            <a:lvl5pPr marL="720090" indent="0">
              <a:buNone/>
              <a:defRPr sz="395"/>
            </a:lvl5pPr>
            <a:lvl6pPr marL="900430" indent="0">
              <a:buNone/>
              <a:defRPr sz="395"/>
            </a:lvl6pPr>
            <a:lvl7pPr marL="1080135" indent="0">
              <a:buNone/>
              <a:defRPr sz="395"/>
            </a:lvl7pPr>
            <a:lvl8pPr marL="1260475" indent="0">
              <a:buNone/>
              <a:defRPr sz="395"/>
            </a:lvl8pPr>
            <a:lvl9pPr marL="1440180" indent="0">
              <a:buNone/>
              <a:defRPr sz="395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340" indent="0">
              <a:buNone/>
              <a:defRPr sz="1105"/>
            </a:lvl2pPr>
            <a:lvl3pPr marL="360045" indent="0">
              <a:buNone/>
              <a:defRPr sz="945"/>
            </a:lvl3pPr>
            <a:lvl4pPr marL="540385" indent="0">
              <a:buNone/>
              <a:defRPr sz="790"/>
            </a:lvl4pPr>
            <a:lvl5pPr marL="720090" indent="0">
              <a:buNone/>
              <a:defRPr sz="790"/>
            </a:lvl5pPr>
            <a:lvl6pPr marL="900430" indent="0">
              <a:buNone/>
              <a:defRPr sz="790"/>
            </a:lvl6pPr>
            <a:lvl7pPr marL="1080135" indent="0">
              <a:buNone/>
              <a:defRPr sz="790"/>
            </a:lvl7pPr>
            <a:lvl8pPr marL="1260475" indent="0">
              <a:buNone/>
              <a:defRPr sz="790"/>
            </a:lvl8pPr>
            <a:lvl9pPr marL="1440180" indent="0">
              <a:buNone/>
              <a:defRPr sz="79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340" indent="0">
              <a:buNone/>
              <a:defRPr sz="550"/>
            </a:lvl2pPr>
            <a:lvl3pPr marL="360045" indent="0">
              <a:buNone/>
              <a:defRPr sz="475"/>
            </a:lvl3pPr>
            <a:lvl4pPr marL="540385" indent="0">
              <a:buNone/>
              <a:defRPr sz="395"/>
            </a:lvl4pPr>
            <a:lvl5pPr marL="720090" indent="0">
              <a:buNone/>
              <a:defRPr sz="395"/>
            </a:lvl5pPr>
            <a:lvl6pPr marL="900430" indent="0">
              <a:buNone/>
              <a:defRPr sz="395"/>
            </a:lvl6pPr>
            <a:lvl7pPr marL="1080135" indent="0">
              <a:buNone/>
              <a:defRPr sz="395"/>
            </a:lvl7pPr>
            <a:lvl8pPr marL="1260475" indent="0">
              <a:buNone/>
              <a:defRPr sz="395"/>
            </a:lvl8pPr>
            <a:lvl9pPr marL="1440180" indent="0">
              <a:buNone/>
              <a:defRPr sz="395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60045" rtl="0" eaLnBrk="1" latinLnBrk="0" hangingPunct="1">
        <a:lnSpc>
          <a:spcPct val="90000"/>
        </a:lnSpc>
        <a:spcBef>
          <a:spcPct val="0"/>
        </a:spcBef>
        <a:buNone/>
        <a:defRPr sz="17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170" indent="-90170" algn="l" defTabSz="36004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105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2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90" kern="1200">
          <a:solidFill>
            <a:schemeClr val="tx1"/>
          </a:solidFill>
          <a:latin typeface="+mn-lt"/>
          <a:ea typeface="+mn-ea"/>
          <a:cs typeface="+mn-cs"/>
        </a:defRPr>
      </a:lvl3pPr>
      <a:lvl4pPr marL="62992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81026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98996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17030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35064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53035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1pPr>
      <a:lvl2pPr marL="18034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54038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90043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26047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91064" y="-47392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91065" y="1647807"/>
            <a:ext cx="3701267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 NEGRAS </a:t>
            </a:r>
            <a:endParaRPr lang="pt-BR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GESTÃO DAS ESCOLAS DA REDE MUNICIPAL DO RECIFE: TRAJETÓRIAS, DESAFIOS </a:t>
            </a:r>
            <a:endParaRPr lang="pt-BR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PERSPECTIVAS</a:t>
            </a:r>
            <a:endParaRPr lang="pt-BR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596721" y="3421525"/>
            <a:ext cx="1979874" cy="1059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60045" rtl="0" eaLnBrk="1" fontAlgn="auto" latinLnBrk="0" hangingPunct="1">
              <a:lnSpc>
                <a:spcPct val="9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105" b="1" dirty="0">
                <a:solidFill>
                  <a:srgbClr val="0E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Mestranda: Juliana Farias</a:t>
            </a:r>
            <a:endParaRPr lang="pt-BR" sz="1105" b="1" dirty="0">
              <a:solidFill>
                <a:srgbClr val="0E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360045" rtl="0" eaLnBrk="1" fontAlgn="auto" latinLnBrk="0" hangingPunct="1">
              <a:lnSpc>
                <a:spcPct val="9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60045" rtl="0" eaLnBrk="1" fontAlgn="auto" latinLnBrk="0" hangingPunct="1">
              <a:lnSpc>
                <a:spcPct val="9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60045" rtl="0" eaLnBrk="1" fontAlgn="auto" latinLnBrk="0" hangingPunct="1">
              <a:lnSpc>
                <a:spcPct val="9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60045" rtl="0" eaLnBrk="1" fontAlgn="auto" latinLnBrk="0" hangingPunct="1">
              <a:lnSpc>
                <a:spcPct val="9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105" b="1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Recife, 2024</a:t>
            </a:r>
            <a:endParaRPr kumimoji="0" lang="pt-BR" sz="1105" b="1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m 1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0930" y="4545965"/>
            <a:ext cx="717550" cy="76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38985" y="4545965"/>
            <a:ext cx="682625" cy="7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11554" y="315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2" name="Subtitle 4"/>
          <p:cNvSpPr txBox="1"/>
          <p:nvPr/>
        </p:nvSpPr>
        <p:spPr>
          <a:xfrm>
            <a:off x="275308" y="1733998"/>
            <a:ext cx="3049835" cy="1036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0170" indent="-90170" algn="l" defTabSz="360045" rtl="0" eaLnBrk="1" latinLnBrk="0" hangingPunct="1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6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7030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64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35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Balão de Fala: Retângulo com Cantos Arredondados 15"/>
          <p:cNvSpPr/>
          <p:nvPr/>
        </p:nvSpPr>
        <p:spPr>
          <a:xfrm>
            <a:off x="900675" y="962283"/>
            <a:ext cx="2618251" cy="85192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Elaboração do roteiro de perguntas para o debate junto às participantes.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Balão de Fala: Retângulo com Cantos Arredondados 15"/>
          <p:cNvSpPr/>
          <p:nvPr/>
        </p:nvSpPr>
        <p:spPr>
          <a:xfrm>
            <a:off x="275835" y="2181483"/>
            <a:ext cx="2618251" cy="85192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Elaboração de apresentação de ppt. para exibição durante o evento.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Balão de Fala: Retângulo com Cantos Arredondados 15"/>
          <p:cNvSpPr/>
          <p:nvPr/>
        </p:nvSpPr>
        <p:spPr>
          <a:xfrm>
            <a:off x="900675" y="3241933"/>
            <a:ext cx="2618251" cy="85192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Elaboração de nota para envio aos canais oficiais de comunicação da Secretaria de Educação visando posteriores publicações nas mídias.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11554" y="315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29234" y="960684"/>
            <a:ext cx="29419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35509D"/>
                </a:solidFill>
                <a:latin typeface="Arial" panose="020B0604020202020204" pitchFamily="34" charset="0"/>
              </a:rPr>
              <a:t>Realização</a:t>
            </a:r>
            <a:endParaRPr lang="pt-BR" sz="2400" dirty="0">
              <a:solidFill>
                <a:srgbClr val="35509D"/>
              </a:solidFill>
              <a:latin typeface="Arial" panose="020B0604020202020204" pitchFamily="34" charset="0"/>
            </a:endParaRPr>
          </a:p>
        </p:txBody>
      </p:sp>
      <p:sp>
        <p:nvSpPr>
          <p:cNvPr id="2" name="Subtitle 4"/>
          <p:cNvSpPr txBox="1"/>
          <p:nvPr/>
        </p:nvSpPr>
        <p:spPr>
          <a:xfrm>
            <a:off x="275308" y="1733998"/>
            <a:ext cx="3049835" cy="1036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0170" indent="-90170" algn="l" defTabSz="360045" rtl="0" eaLnBrk="1" latinLnBrk="0" hangingPunct="1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6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7030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64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35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360045">
              <a:lnSpc>
                <a:spcPct val="90000"/>
              </a:lnSpc>
              <a:spcBef>
                <a:spcPts val="395"/>
              </a:spcBef>
              <a:buFont typeface="Wingdings" panose="05000000000000000000" charset="0"/>
              <a:buChar char="Ø"/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SECRETARIA DE EDUCAÇÃO;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Font typeface="Wingdings" panose="05000000000000000000" charset="0"/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360045">
              <a:lnSpc>
                <a:spcPct val="90000"/>
              </a:lnSpc>
              <a:spcBef>
                <a:spcPts val="395"/>
              </a:spcBef>
              <a:buFont typeface="Wingdings" panose="05000000000000000000" charset="0"/>
              <a:buChar char="Ø"/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SECRETARIA EXECUTIVA DE GESTÃO DE REDE;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Font typeface="Wingdings" panose="05000000000000000000" charset="0"/>
              <a:buNone/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360045">
              <a:lnSpc>
                <a:spcPct val="90000"/>
              </a:lnSpc>
              <a:spcBef>
                <a:spcPts val="395"/>
              </a:spcBef>
              <a:buFont typeface="Wingdings" panose="05000000000000000000" charset="0"/>
              <a:buChar char="Ø"/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GERÊNCIA DE IGUALDADE RACIAL - SECRETARIA DE DIREITOS HUMANOS;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Font typeface="Wingdings" panose="05000000000000000000" charset="0"/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360045">
              <a:lnSpc>
                <a:spcPct val="90000"/>
              </a:lnSpc>
              <a:spcBef>
                <a:spcPts val="395"/>
              </a:spcBef>
              <a:buFont typeface="Wingdings" panose="05000000000000000000" charset="0"/>
              <a:buChar char="Ø"/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MESTRADO PROFISSIONAL EM EDUCAÇÃO BÁSICA - MPEB /UFPE.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11554" y="315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29234" y="960684"/>
            <a:ext cx="29419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>
              <a:solidFill>
                <a:srgbClr val="35509D"/>
              </a:solidFill>
              <a:latin typeface="Arial" panose="020B0604020202020204" pitchFamily="34" charset="0"/>
            </a:endParaRPr>
          </a:p>
        </p:txBody>
      </p:sp>
      <p:sp>
        <p:nvSpPr>
          <p:cNvPr id="2" name="Subtitle 4"/>
          <p:cNvSpPr txBox="1"/>
          <p:nvPr/>
        </p:nvSpPr>
        <p:spPr>
          <a:xfrm>
            <a:off x="275308" y="1733998"/>
            <a:ext cx="3049835" cy="1036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0170" indent="-90170" algn="l" defTabSz="360045" rtl="0" eaLnBrk="1" latinLnBrk="0" hangingPunct="1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6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7030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64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35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Font typeface="Wingdings" panose="05000000000000000000" charset="0"/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3662908" name="Imagem 2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930" y="1422400"/>
            <a:ext cx="2206625" cy="1572895"/>
          </a:xfrm>
          <a:prstGeom prst="rect">
            <a:avLst/>
          </a:prstGeom>
          <a:noFill/>
        </p:spPr>
      </p:pic>
      <p:pic>
        <p:nvPicPr>
          <p:cNvPr id="866834355" name="Imagem 4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092450"/>
            <a:ext cx="2067560" cy="165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65281" y="75880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29234" y="960684"/>
            <a:ext cx="29419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>
              <a:solidFill>
                <a:srgbClr val="35509D"/>
              </a:solidFill>
              <a:latin typeface="Arial" panose="020B0604020202020204" pitchFamily="34" charset="0"/>
            </a:endParaRPr>
          </a:p>
        </p:txBody>
      </p:sp>
      <p:sp>
        <p:nvSpPr>
          <p:cNvPr id="2" name="Subtitle 4"/>
          <p:cNvSpPr txBox="1"/>
          <p:nvPr/>
        </p:nvSpPr>
        <p:spPr>
          <a:xfrm>
            <a:off x="275308" y="1733998"/>
            <a:ext cx="3049835" cy="1036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0170" indent="-90170" algn="l" defTabSz="360045" rtl="0" eaLnBrk="1" latinLnBrk="0" hangingPunct="1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6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7030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64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35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Font typeface="Wingdings" panose="05000000000000000000" charset="0"/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8631406" name="Imagem 6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b="5685"/>
          <a:stretch>
            <a:fillRect/>
          </a:stretch>
        </p:blipFill>
        <p:spPr>
          <a:xfrm>
            <a:off x="65405" y="511175"/>
            <a:ext cx="2822575" cy="2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840508" name="Imagem 3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590" y="2994025"/>
            <a:ext cx="2510155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11554" y="315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29234" y="960684"/>
            <a:ext cx="29419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>
              <a:solidFill>
                <a:srgbClr val="35509D"/>
              </a:solidFill>
              <a:latin typeface="Arial" panose="020B0604020202020204" pitchFamily="34" charset="0"/>
            </a:endParaRPr>
          </a:p>
        </p:txBody>
      </p:sp>
      <p:sp>
        <p:nvSpPr>
          <p:cNvPr id="2" name="Subtitle 4"/>
          <p:cNvSpPr txBox="1"/>
          <p:nvPr/>
        </p:nvSpPr>
        <p:spPr>
          <a:xfrm>
            <a:off x="275308" y="1733998"/>
            <a:ext cx="3049835" cy="1036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0170" indent="-90170" algn="l" defTabSz="360045" rtl="0" eaLnBrk="1" latinLnBrk="0" hangingPunct="1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6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7030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64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35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Font typeface="Wingdings" panose="05000000000000000000" charset="0"/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4091423" name="Imagem 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1643380"/>
            <a:ext cx="1530350" cy="2041525"/>
          </a:xfrm>
          <a:prstGeom prst="rect">
            <a:avLst/>
          </a:prstGeom>
          <a:noFill/>
        </p:spPr>
      </p:pic>
      <p:pic>
        <p:nvPicPr>
          <p:cNvPr id="33693583" name="Imagem 9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1035" y="1685925"/>
            <a:ext cx="153035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91064" y="-47392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19945" y="971532"/>
            <a:ext cx="3701267" cy="304609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PREFEITO DO RECIFE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Henrique de Andrade Lima Campos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VICE-PREFEITA DO RECIFE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Isabella de Roldão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DE EDUCAÇÃO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Frederico Amâncio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SECRETÁRIA EXECUTIVA DE GESTÃO PEDAGÓGICA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Selva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EXECUTIVO DE GESTÃO DA REDE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Ednaldo Moura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DA REGIONAL 04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Kátia Olavo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GESTORA ESCOLAR E MESTRANDA DO MPEB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Juliana Farias</a:t>
            </a:r>
            <a:endParaRPr lang="pt-BR" sz="1200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596721" y="3421525"/>
            <a:ext cx="1979874" cy="1059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60045" rtl="0" eaLnBrk="1" fontAlgn="auto" latinLnBrk="0" hangingPunct="1">
              <a:lnSpc>
                <a:spcPct val="9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1105" b="1" dirty="0">
              <a:solidFill>
                <a:srgbClr val="0E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360045" rtl="0" eaLnBrk="1" fontAlgn="auto" latinLnBrk="0" hangingPunct="1">
              <a:lnSpc>
                <a:spcPct val="9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60045" rtl="0" eaLnBrk="1" fontAlgn="auto" latinLnBrk="0" hangingPunct="1">
              <a:lnSpc>
                <a:spcPct val="9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60045" rtl="0" eaLnBrk="1" fontAlgn="auto" latinLnBrk="0" hangingPunct="1">
              <a:lnSpc>
                <a:spcPct val="9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105" b="1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60045" rtl="0" eaLnBrk="1" fontAlgn="auto" latinLnBrk="0" hangingPunct="1">
              <a:lnSpc>
                <a:spcPct val="9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105" b="1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Recife, 2024</a:t>
            </a:r>
            <a:endParaRPr kumimoji="0" lang="pt-BR" sz="1105" b="1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m 1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0930" y="4545965"/>
            <a:ext cx="717550" cy="76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38985" y="4545965"/>
            <a:ext cx="682625" cy="7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91064" y="-43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0973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56210" y="727075"/>
            <a:ext cx="31972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35509D"/>
                </a:solidFill>
                <a:latin typeface="Arial" panose="020B0604020202020204" pitchFamily="34" charset="0"/>
              </a:rPr>
              <a:t>UNIVERSIDADE FEDERAL DE PERNAMBUCO</a:t>
            </a:r>
            <a:endParaRPr lang="pt-BR" sz="1200" dirty="0">
              <a:solidFill>
                <a:srgbClr val="35509D"/>
              </a:solidFill>
              <a:latin typeface="Arial" panose="020B0604020202020204" pitchFamily="34" charset="0"/>
            </a:endParaRPr>
          </a:p>
          <a:p>
            <a:pPr algn="ctr"/>
            <a:endParaRPr lang="pt-BR" sz="1200" dirty="0">
              <a:solidFill>
                <a:srgbClr val="35509D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1200" dirty="0">
                <a:solidFill>
                  <a:srgbClr val="35509D"/>
                </a:solidFill>
                <a:latin typeface="Arial" panose="020B0604020202020204" pitchFamily="34" charset="0"/>
              </a:rPr>
              <a:t>MESTRADO PROFISSIONAL EM EDUCAÇÃO BÁSICA-MPEB</a:t>
            </a:r>
            <a:endParaRPr lang="pt-BR" sz="1200" dirty="0">
              <a:solidFill>
                <a:srgbClr val="35509D"/>
              </a:solidFill>
              <a:latin typeface="Arial" panose="020B0604020202020204" pitchFamily="34" charset="0"/>
            </a:endParaRPr>
          </a:p>
          <a:p>
            <a:pPr algn="ctr"/>
            <a:endParaRPr lang="pt-BR" sz="1200" dirty="0">
              <a:solidFill>
                <a:srgbClr val="35509D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1200" dirty="0">
                <a:solidFill>
                  <a:srgbClr val="35509D"/>
                </a:solidFill>
                <a:latin typeface="Arial" panose="020B0604020202020204" pitchFamily="34" charset="0"/>
              </a:rPr>
              <a:t>PRODUTO EDUCACIONAL</a:t>
            </a:r>
            <a:r>
              <a:rPr lang="pt-BR" sz="1300" dirty="0">
                <a:solidFill>
                  <a:srgbClr val="35509D"/>
                </a:solidFill>
                <a:latin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35509D"/>
                </a:solidFill>
                <a:latin typeface="Arial" panose="020B0604020202020204" pitchFamily="34" charset="0"/>
              </a:rPr>
              <a:t> </a:t>
            </a:r>
            <a:endParaRPr lang="pt-BR" sz="1600" dirty="0">
              <a:solidFill>
                <a:srgbClr val="35509D"/>
              </a:solidFill>
              <a:latin typeface="Arial" panose="020B0604020202020204" pitchFamily="34" charset="0"/>
            </a:endParaRPr>
          </a:p>
        </p:txBody>
      </p:sp>
      <p:sp>
        <p:nvSpPr>
          <p:cNvPr id="2" name="Subtitle 4"/>
          <p:cNvSpPr txBox="1"/>
          <p:nvPr/>
        </p:nvSpPr>
        <p:spPr>
          <a:xfrm>
            <a:off x="328295" y="2037715"/>
            <a:ext cx="2997200" cy="73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0170" indent="-90170" algn="l" defTabSz="360045" rtl="0" eaLnBrk="1" latinLnBrk="0" hangingPunct="1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6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7030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64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35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pt-BR" b="1" dirty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MULHERES NEGRAS NA GESTÃO DAS ESCOLAS DA REDE MUNICIPAL DO RECIFE: TRAJETÓRIAS, DESAFIOS E PERSPECTIVAS</a:t>
            </a:r>
            <a:endParaRPr lang="pt-BR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ctr">
              <a:buNone/>
              <a:defRPr/>
            </a:pPr>
            <a:endParaRPr lang="pt-BR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pt-BR" b="1" dirty="0">
              <a:solidFill>
                <a:srgbClr val="35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360045">
              <a:lnSpc>
                <a:spcPct val="90000"/>
              </a:lnSpc>
              <a:spcBef>
                <a:spcPts val="395"/>
              </a:spcBef>
              <a:buNone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MESTRANDA: MARIA JULIANA DOS SANTOS FARIAS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 defTabSz="360045">
              <a:lnSpc>
                <a:spcPct val="90000"/>
              </a:lnSpc>
              <a:spcBef>
                <a:spcPts val="395"/>
              </a:spcBef>
              <a:buNone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ORIENTADOR: PROFº DRº RAPHAEL GUAZZELLI VALERIO 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 defTabSz="360045">
              <a:lnSpc>
                <a:spcPct val="90000"/>
              </a:lnSpc>
              <a:spcBef>
                <a:spcPts val="395"/>
              </a:spcBef>
              <a:buNone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LINHA DE PESQUISA: DIVERSIDADE, INCLUSÃO E EDUCAÇÃO. 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m 1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0930" y="4545965"/>
            <a:ext cx="717550" cy="76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1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38985" y="4545965"/>
            <a:ext cx="682625" cy="7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91064" y="-43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120855" y="-17907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28295" y="960755"/>
            <a:ext cx="3197225" cy="1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10" dirty="0">
                <a:solidFill>
                  <a:srgbClr val="35509D"/>
                </a:solidFill>
                <a:latin typeface="Arial" panose="020B0604020202020204" pitchFamily="34" charset="0"/>
              </a:rPr>
              <a:t>A Prefeitura do Recife, por meio da Secretaria Executiva de Gestão de Rede, em parceria com a Gerência de Igualdade Racial, como parte da programação do mês da Consciência Negra, convida  os gestores e as gestoras para um encontro com o tema: </a:t>
            </a:r>
            <a:endParaRPr lang="pt-BR" sz="1110" dirty="0">
              <a:solidFill>
                <a:srgbClr val="35509D"/>
              </a:solidFill>
              <a:latin typeface="Arial" panose="020B0604020202020204" pitchFamily="34" charset="0"/>
            </a:endParaRPr>
          </a:p>
        </p:txBody>
      </p:sp>
      <p:sp>
        <p:nvSpPr>
          <p:cNvPr id="2" name="Subtitle 4"/>
          <p:cNvSpPr txBox="1"/>
          <p:nvPr/>
        </p:nvSpPr>
        <p:spPr>
          <a:xfrm>
            <a:off x="328295" y="2037715"/>
            <a:ext cx="2997200" cy="73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0170" indent="-90170" algn="l" defTabSz="360045" rtl="0" eaLnBrk="1" latinLnBrk="0" hangingPunct="1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6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7030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64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35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kumimoji="0" lang="pt-BR" sz="1105" b="1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Mulheres negras na gestão das escolas da Rede Municipal do Recife: Trajetórias,desafios e perspectivas</a:t>
            </a:r>
            <a:endParaRPr kumimoji="0" lang="pt-BR" sz="1105" b="1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kumimoji="0" lang="pt-BR" sz="1105" b="1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kumimoji="0" lang="pt-BR" sz="1105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evento faz parte das atividades relacionadas a dissertação da gestora de uma das escolas da Rede Municipal do Recife, Juliana Farias, mestranda do curso de Mestrado profissional em Educação Básica da UFPE e objetiva evidenciar a trajetória de mulheres negras que atuam como gestoras de Unidades escolares, situando reflexões acerca da importância da representatividade dessas lideranças, sob o viés do gênero, raça e classe. </a:t>
            </a:r>
            <a:endParaRPr kumimoji="0" lang="pt-BR" sz="1105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/>
          <p:nvPr>
            <p:ph sz="half" idx="1"/>
          </p:nvPr>
        </p:nvSpPr>
        <p:spPr/>
        <p:txBody>
          <a:bodyPr/>
          <a:p>
            <a:pPr marL="0" indent="0">
              <a:buNone/>
            </a:pPr>
            <a:endParaRPr lang="pt-BR" altLang="en-US"/>
          </a:p>
        </p:txBody>
      </p:sp>
      <p:sp>
        <p:nvSpPr>
          <p:cNvPr id="11" name="Espaço Reservado para Conteúdo 10"/>
          <p:cNvSpPr/>
          <p:nvPr>
            <p:ph sz="half" idx="2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19502" y="0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16" name="Balão de Fala: Retângulo com Cantos Arredondados 15"/>
          <p:cNvSpPr/>
          <p:nvPr/>
        </p:nvSpPr>
        <p:spPr>
          <a:xfrm>
            <a:off x="366395" y="1205865"/>
            <a:ext cx="2618105" cy="141033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1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do Produto Educacional</a:t>
            </a:r>
            <a:endParaRPr kumimoji="0" lang="pt-BR" sz="1105" b="1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endParaRPr kumimoji="0" lang="pt-BR" sz="1105" b="1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Auxiliar as Redes de Ensino quanto a proposição e organização de eventos relacionados a temática do gênero, raça e classe social associados a ocupação de cargos de gestão escolar.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Balão de Fala: Retângulo com Cantos Arredondados 17"/>
          <p:cNvSpPr/>
          <p:nvPr/>
        </p:nvSpPr>
        <p:spPr>
          <a:xfrm flipH="1">
            <a:off x="491508" y="3242756"/>
            <a:ext cx="2618251" cy="85192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Conscientizar as Redes de Ensino no que se refere a importância da realização de eventos, e inclusão destes em seus calendárioss letivos.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19502" y="0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16" name="Balão de Fala: Retângulo com Cantos Arredondados 15"/>
          <p:cNvSpPr/>
          <p:nvPr/>
        </p:nvSpPr>
        <p:spPr>
          <a:xfrm flipH="1">
            <a:off x="514985" y="2475230"/>
            <a:ext cx="2570480" cy="2204720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Pedagoga, formada pela UFPE, possui especializações em Gestão Educacional e Educação Inclusiva. Mestranda do profissional em Educação Básica d UFPE. Na Rede Municipal do Recife Já atuou como docente dos anos iniciais, Coordenadora Pedagógica, Técnica Articuladora, Vice Gestora e atualmente é Gestora da Escola Municipal Professor Adauto Pontes.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8930" y="852170"/>
            <a:ext cx="2941955" cy="499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400" dirty="0">
                <a:solidFill>
                  <a:srgbClr val="35509D"/>
                </a:solidFill>
                <a:latin typeface="Arial" panose="020B0604020202020204" pitchFamily="34" charset="0"/>
              </a:rPr>
              <a:t> AUTORIA DO PRODUTO EDUCACIONAL</a:t>
            </a:r>
            <a:endParaRPr lang="pt-BR" sz="1400" dirty="0">
              <a:solidFill>
                <a:srgbClr val="35509D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rgbClr val="35509D"/>
                </a:solidFill>
                <a:latin typeface="Arial" panose="020B0604020202020204" pitchFamily="34" charset="0"/>
              </a:rPr>
              <a:t>                </a:t>
            </a:r>
            <a:endParaRPr lang="pt-BR" sz="1400" dirty="0">
              <a:solidFill>
                <a:srgbClr val="35509D"/>
              </a:solidFill>
              <a:latin typeface="Arial" panose="020B0604020202020204" pitchFamily="34" charset="0"/>
            </a:endParaRPr>
          </a:p>
        </p:txBody>
      </p:sp>
      <p:pic>
        <p:nvPicPr>
          <p:cNvPr id="3" name="Espaço Reservado para Conteúdo 2"/>
          <p:cNvPicPr>
            <a:picLocks noChangeAspect="1"/>
          </p:cNvPicPr>
          <p:nvPr>
            <p:ph sz="quarter" idx="13"/>
          </p:nvPr>
        </p:nvPicPr>
        <p:blipFill>
          <a:blip r:embed="rId3"/>
          <a:srcRect l="25879" t="10132" r="27029" b="24925"/>
          <a:stretch>
            <a:fillRect/>
          </a:stretch>
        </p:blipFill>
        <p:spPr>
          <a:xfrm rot="21060000">
            <a:off x="86360" y="1426210"/>
            <a:ext cx="1130300" cy="1061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19502" y="0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16" name="Balão de Fala: Retângulo com Cantos Arredondados 15"/>
          <p:cNvSpPr/>
          <p:nvPr/>
        </p:nvSpPr>
        <p:spPr>
          <a:xfrm flipH="1">
            <a:off x="85335" y="1510923"/>
            <a:ext cx="2618251" cy="85192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Envio de Nota técnica a Secretaria Executiva de Gestão de Rede de Educação do Recife com informações e objetivos do produto.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90855" y="907415"/>
            <a:ext cx="2941955" cy="843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400" dirty="0">
                <a:solidFill>
                  <a:srgbClr val="35509D"/>
                </a:solidFill>
                <a:latin typeface="Arial" panose="020B0604020202020204" pitchFamily="34" charset="0"/>
              </a:rPr>
              <a:t>ETAPAS DE PLANEJAMENTO DO PRODUTO EDUCACIONAL</a:t>
            </a:r>
            <a:endParaRPr lang="pt-BR" sz="1400" dirty="0">
              <a:solidFill>
                <a:srgbClr val="35509D"/>
              </a:solidFill>
              <a:latin typeface="Arial" panose="020B0604020202020204" pitchFamily="34" charset="0"/>
            </a:endParaRPr>
          </a:p>
        </p:txBody>
      </p:sp>
      <p:sp>
        <p:nvSpPr>
          <p:cNvPr id="18" name="Balão de Fala: Retângulo com Cantos Arredondados 17"/>
          <p:cNvSpPr/>
          <p:nvPr/>
        </p:nvSpPr>
        <p:spPr>
          <a:xfrm>
            <a:off x="994410" y="3853180"/>
            <a:ext cx="2218055" cy="768350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Realização de reuniões com a Secretaria Executiva para fazer check list relacionado ao dia do evento.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Balão de Fala: Retângulo com Cantos Arredondados 17"/>
          <p:cNvSpPr/>
          <p:nvPr/>
        </p:nvSpPr>
        <p:spPr>
          <a:xfrm>
            <a:off x="420370" y="2825750"/>
            <a:ext cx="2218055" cy="768350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Agendamento de reuniões com a Secretaria Executiva para apresentar as necessidades, proposta de data e alinhamento de ações.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19502" y="0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16" name="Balão de Fala: Retângulo com Cantos Arredondados 15"/>
          <p:cNvSpPr/>
          <p:nvPr/>
        </p:nvSpPr>
        <p:spPr>
          <a:xfrm>
            <a:off x="340605" y="1848108"/>
            <a:ext cx="2618251" cy="85192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Indicação das gestoras negras participantes da pesquisa, seguido de reunião e alinhamento da temática a ser abordada no debate.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9234" y="960684"/>
            <a:ext cx="294198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35509D"/>
                </a:solidFill>
                <a:latin typeface="Arial" panose="020B0604020202020204" pitchFamily="34" charset="0"/>
                <a:sym typeface="+mn-ea"/>
              </a:rPr>
              <a:t>ETAPAS DE PLANEJAMENTO DO PRODUTO EDUCACIONAL</a:t>
            </a:r>
            <a:endParaRPr lang="pt-BR" sz="1400" dirty="0">
              <a:solidFill>
                <a:srgbClr val="35509D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8" name="Balão de Fala: Retângulo com Cantos Arredondados 17"/>
          <p:cNvSpPr/>
          <p:nvPr/>
        </p:nvSpPr>
        <p:spPr>
          <a:xfrm flipH="1">
            <a:off x="491508" y="3276411"/>
            <a:ext cx="2618251" cy="85192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Envio de Ofício Circular pela Secretaria de Educação a todas as Unidades Escolares da Rede convidando formalmente para o Evento.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9502" y="0"/>
            <a:ext cx="3619952" cy="5400675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sp>
        <p:nvSpPr>
          <p:cNvPr id="8" name="Retângulo 7"/>
          <p:cNvSpPr/>
          <p:nvPr/>
        </p:nvSpPr>
        <p:spPr>
          <a:xfrm>
            <a:off x="-11554" y="315"/>
            <a:ext cx="3619952" cy="5112599"/>
          </a:xfrm>
          <a:prstGeom prst="rect">
            <a:avLst/>
          </a:prstGeom>
          <a:solidFill>
            <a:srgbClr val="F2C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5"/>
          </a:p>
        </p:txBody>
      </p:sp>
      <p:pic>
        <p:nvPicPr>
          <p:cNvPr id="9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r="85255" b="69566"/>
          <a:stretch>
            <a:fillRect/>
          </a:stretch>
        </p:blipFill>
        <p:spPr>
          <a:xfrm>
            <a:off x="0" y="-1"/>
            <a:ext cx="1340363" cy="1556185"/>
          </a:xfrm>
          <a:prstGeom prst="rect">
            <a:avLst/>
          </a:prstGeom>
        </p:spPr>
      </p:pic>
      <p:pic>
        <p:nvPicPr>
          <p:cNvPr id="10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60178" b="57545"/>
          <a:stretch>
            <a:fillRect/>
          </a:stretch>
        </p:blipFill>
        <p:spPr>
          <a:xfrm>
            <a:off x="1091010" y="-2"/>
            <a:ext cx="2519192" cy="1510748"/>
          </a:xfrm>
          <a:prstGeom prst="rect">
            <a:avLst/>
          </a:prstGeom>
        </p:spPr>
      </p:pic>
      <p:pic>
        <p:nvPicPr>
          <p:cNvPr id="7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t="55958" r="79917"/>
          <a:stretch>
            <a:fillRect/>
          </a:stretch>
        </p:blipFill>
        <p:spPr>
          <a:xfrm>
            <a:off x="1" y="3747213"/>
            <a:ext cx="1340362" cy="1653462"/>
          </a:xfrm>
          <a:prstGeom prst="rect">
            <a:avLst/>
          </a:prstGeom>
        </p:spPr>
      </p:pic>
      <p:pic>
        <p:nvPicPr>
          <p:cNvPr id="15" name="Content Placeholder 2" descr="C:\Users\mariana.melo\Documents\00 PROJETOS\2023\0015285_Mulheres negras na gestao\0015285_MUlheres negras na gestao_miolo.png0015285_MUlheres negras na gestao_miol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C2A0"/>
              </a:clrFrom>
              <a:clrTo>
                <a:srgbClr val="F2C2A0">
                  <a:alpha val="0"/>
                </a:srgbClr>
              </a:clrTo>
            </a:clrChange>
          </a:blip>
          <a:srcRect l="88959" t="62840"/>
          <a:stretch>
            <a:fillRect/>
          </a:stretch>
        </p:blipFill>
        <p:spPr>
          <a:xfrm>
            <a:off x="2782958" y="3852990"/>
            <a:ext cx="817492" cy="1547685"/>
          </a:xfrm>
          <a:prstGeom prst="rect">
            <a:avLst/>
          </a:prstGeom>
        </p:spPr>
      </p:pic>
      <p:sp>
        <p:nvSpPr>
          <p:cNvPr id="2" name="Subtitle 4"/>
          <p:cNvSpPr txBox="1"/>
          <p:nvPr/>
        </p:nvSpPr>
        <p:spPr>
          <a:xfrm>
            <a:off x="275308" y="1733998"/>
            <a:ext cx="3049835" cy="1036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0170" indent="-90170" algn="l" defTabSz="360045" rtl="0" eaLnBrk="1" latinLnBrk="0" hangingPunct="1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6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7030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645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350" indent="-90170" algn="l" defTabSz="360045" rtl="0" eaLnBrk="1" latinLnBrk="0" hangingPunct="1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  <a:defRPr sz="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360045">
              <a:lnSpc>
                <a:spcPct val="90000"/>
              </a:lnSpc>
              <a:spcBef>
                <a:spcPts val="395"/>
              </a:spcBef>
              <a:buNone/>
              <a:defRPr/>
            </a:pP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Balão de Fala: Retângulo com Cantos Arredondados 15"/>
          <p:cNvSpPr/>
          <p:nvPr/>
        </p:nvSpPr>
        <p:spPr>
          <a:xfrm>
            <a:off x="783200" y="962283"/>
            <a:ext cx="2618251" cy="85192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Envio de convite formal e confirmação de presença junto aos convidados/participantes.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Balão de Fala: Retângulo com Cantos Arredondados 15"/>
          <p:cNvSpPr/>
          <p:nvPr/>
        </p:nvSpPr>
        <p:spPr>
          <a:xfrm>
            <a:off x="115815" y="2274828"/>
            <a:ext cx="2618251" cy="85192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Elaboração do roteiro para uso do mestre de cerimônia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Balão de Fala: Retângulo com Cantos Arredondados 15"/>
          <p:cNvSpPr/>
          <p:nvPr/>
        </p:nvSpPr>
        <p:spPr>
          <a:xfrm>
            <a:off x="783200" y="3400683"/>
            <a:ext cx="2618251" cy="85192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Definição das apresentações culturais para a abertura/fechamento do evento. 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alão de Fala: Retângulo com Cantos Arredondados 15"/>
          <p:cNvSpPr/>
          <p:nvPr/>
        </p:nvSpPr>
        <p:spPr>
          <a:xfrm>
            <a:off x="1340485" y="4535805"/>
            <a:ext cx="1474470" cy="577215"/>
          </a:xfrm>
          <a:prstGeom prst="wedgeRoundRectCallout">
            <a:avLst>
              <a:gd name="adj1" fmla="val -41874"/>
              <a:gd name="adj2" fmla="val 79833"/>
              <a:gd name="adj3" fmla="val 16667"/>
            </a:avLst>
          </a:prstGeom>
          <a:solidFill>
            <a:srgbClr val="F2C2A0"/>
          </a:solidFill>
          <a:ln w="57150">
            <a:solidFill>
              <a:srgbClr val="DB8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045">
              <a:lnSpc>
                <a:spcPct val="90000"/>
              </a:lnSpc>
              <a:spcBef>
                <a:spcPts val="395"/>
              </a:spcBef>
              <a:defRPr/>
            </a:pPr>
            <a:r>
              <a:rPr kumimoji="0" lang="pt-BR" sz="1105" b="0" i="0" u="none" strike="noStrike" kern="1200" cap="none" spc="0" normalizeH="0" baseline="0" noProof="0" dirty="0">
                <a:ln>
                  <a:noFill/>
                </a:ln>
                <a:solidFill>
                  <a:srgbClr val="0E5C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Registros fotográficos do Evento</a:t>
            </a:r>
            <a:endParaRPr kumimoji="0" lang="pt-BR" sz="1105" b="0" i="0" u="none" strike="noStrike" kern="1200" cap="none" spc="0" normalizeH="0" baseline="0" noProof="0" dirty="0">
              <a:ln>
                <a:noFill/>
              </a:ln>
              <a:solidFill>
                <a:srgbClr val="0E5C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3750</Words>
  <Application>WPS Presentation</Application>
  <PresentationFormat>Personalizar</PresentationFormat>
  <Paragraphs>106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Wingdings</vt:lpstr>
      <vt:lpstr>Calibri</vt:lpstr>
      <vt:lpstr>Microsoft YaHei</vt:lpstr>
      <vt:lpstr>Arial Unicode MS</vt:lpstr>
      <vt:lpstr>Calibri Light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Professor</dc:creator>
  <cp:lastModifiedBy>E. M. Prof. Adauto Pontes</cp:lastModifiedBy>
  <cp:revision>24</cp:revision>
  <dcterms:created xsi:type="dcterms:W3CDTF">2022-09-13T18:05:00Z</dcterms:created>
  <dcterms:modified xsi:type="dcterms:W3CDTF">2024-03-26T05:25:10Z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1046-12.2.0.13489</vt:lpwstr>
  </property>
  <property fmtid="{D5CDD505-2E9C-101B-9397-08002B2CF9AE}" pid="3" name="ICV">
    <vt:lpwstr>7C9ED63C39CF436C89E4D89A77554949_13</vt:lpwstr>
  </property>
</Properties>
</file>