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9"/>
  </p:notesMasterIdLst>
  <p:sldIdLst>
    <p:sldId id="257" r:id="rId3"/>
    <p:sldId id="342" r:id="rId4"/>
    <p:sldId id="298" r:id="rId5"/>
    <p:sldId id="326" r:id="rId6"/>
    <p:sldId id="327" r:id="rId7"/>
    <p:sldId id="32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468"/>
    <a:srgbClr val="E5B5BD"/>
    <a:srgbClr val="D8DAF4"/>
    <a:srgbClr val="DFD4F0"/>
    <a:srgbClr val="25ABBD"/>
    <a:srgbClr val="35C4D7"/>
    <a:srgbClr val="A1E2E9"/>
    <a:srgbClr val="4EF0E1"/>
    <a:srgbClr val="7BEBCE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411" y="48"/>
      </p:cViewPr>
      <p:guideLst>
        <p:guide orient="horz" pos="2160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A0CCD-CC4F-42AA-88E1-8C8846B59EDE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7CEA0-2EE2-411B-92C7-A6588AEB7639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79DA-40E1-4292-990C-BB26E447A0A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5924-5010-42B5-A854-84BF907BFA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79DA-40E1-4292-990C-BB26E447A0A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5924-5010-42B5-A854-84BF907BFA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79DA-40E1-4292-990C-BB26E447A0A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5924-5010-42B5-A854-84BF907BFA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79DA-40E1-4292-990C-BB26E447A0A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5924-5010-42B5-A854-84BF907BFA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79DA-40E1-4292-990C-BB26E447A0A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5924-5010-42B5-A854-84BF907BFA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79DA-40E1-4292-990C-BB26E447A0AB}" type="datetimeFigureOut">
              <a:rPr lang="pt-BR" smtClean="0"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5924-5010-42B5-A854-84BF907BFA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79DA-40E1-4292-990C-BB26E447A0AB}" type="datetimeFigureOut">
              <a:rPr lang="pt-BR" smtClean="0"/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5924-5010-42B5-A854-84BF907BFA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79DA-40E1-4292-990C-BB26E447A0AB}" type="datetimeFigureOut">
              <a:rPr lang="pt-BR" smtClean="0"/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5924-5010-42B5-A854-84BF907BFA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79DA-40E1-4292-990C-BB26E447A0AB}" type="datetimeFigureOut">
              <a:rPr lang="pt-BR" smtClean="0"/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5924-5010-42B5-A854-84BF907BFA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79DA-40E1-4292-990C-BB26E447A0AB}" type="datetimeFigureOut">
              <a:rPr lang="pt-BR" smtClean="0"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5924-5010-42B5-A854-84BF907BFA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79DA-40E1-4292-990C-BB26E447A0AB}" type="datetimeFigureOut">
              <a:rPr lang="pt-BR" smtClean="0"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5924-5010-42B5-A854-84BF907BFA0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79DA-40E1-4292-990C-BB26E447A0A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45924-5010-42B5-A854-84BF907BFA04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hyperlink" Target="https://padlet.com/andrea417077/o-programa-primeiras-letras-e-a-constru-o-das-pr-ticas-de-le-b0y7hwrcf0fh7tja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135063" y="185896"/>
            <a:ext cx="6873875" cy="95313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altLang="pt-PT" sz="2000" b="1" dirty="0"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UNIVERSIDADE FEDERAL DE PERNAMBUCO</a:t>
            </a:r>
            <a:endParaRPr lang="pt-BR" alt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altLang="pt-PT" sz="1200" b="1" dirty="0"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CENTRO DE EDUCAÇÃO</a:t>
            </a:r>
            <a:endParaRPr lang="pt-BR" alt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altLang="pt-PT" sz="1200" b="1" dirty="0"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MESTRADO PROFISSIONAL EM EDUCAÇÃO BÁSICA (MPEB)</a:t>
            </a:r>
            <a:endParaRPr lang="pt-BR" alt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altLang="pt-PT" sz="1200" b="1" dirty="0"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PROGRAMA DE PÓS-GRADUAÇÃO MESTRADO PROFISSIONAL EM EDUCAÇÃO</a:t>
            </a:r>
            <a:endParaRPr lang="pt-BR" alt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Imagem 2"/>
          <p:cNvPicPr>
            <a:picLocks noGrp="1" noChangeAspect="1" noEditPoints="1" noChangeArrowheads="1" noCro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" y="66675"/>
            <a:ext cx="7207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2.png"/>
          <p:cNvPicPr>
            <a:picLocks noGrp="1" noChangeAspect="1" noEditPoints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395" y="185420"/>
            <a:ext cx="76327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5"/>
          <p:cNvSpPr>
            <a:spLocks noGrp="1"/>
          </p:cNvSpPr>
          <p:nvPr/>
        </p:nvSpPr>
        <p:spPr>
          <a:xfrm>
            <a:off x="242570" y="2176780"/>
            <a:ext cx="8660130" cy="2834491"/>
          </a:xfrm>
          <a:prstGeom prst="rect">
            <a:avLst/>
          </a:prstGeom>
        </p:spPr>
        <p:txBody>
          <a:bodyPr vert="horz" lIns="91398" tIns="45718" rIns="91398" bIns="45718" rtlCol="0">
            <a:noAutofit/>
          </a:bodyPr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1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3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9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PROGRAMA PRIMEIRAS LETRAS E AS PRÁTICAS DE LEITURA E DE ESCRITA NO CICLO DE ALFABETIZAÇÃO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955925" y="5642049"/>
            <a:ext cx="5539740" cy="893221"/>
          </a:xfrm>
          <a:prstGeom prst="rect">
            <a:avLst/>
          </a:prstGeom>
          <a:noFill/>
        </p:spPr>
        <p:txBody>
          <a:bodyPr wrap="none" lIns="91398" tIns="45718" rIns="91398" bIns="45718" rtlCol="0">
            <a:noAutofit/>
          </a:bodyPr>
          <a:lstStyle/>
          <a:p>
            <a:pPr algn="l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Mestranda: Andréa da Silva Araújo Santos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 Profa. Dra. Magna do Carmo Silva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 de Pesquisa: Ensino, Escola e Linguagens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Imagem 2"/>
          <p:cNvPicPr>
            <a:picLocks noGrp="1" noChangeAspect="1" noEditPoints="1" noChangeArrowheads="1" noCro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" y="66675"/>
            <a:ext cx="7207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2.png"/>
          <p:cNvPicPr>
            <a:picLocks noGrp="1" noChangeAspect="1" noEditPoints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395" y="185420"/>
            <a:ext cx="76327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3242;p30"/>
          <p:cNvSpPr txBox="1">
            <a:spLocks noGrp="1"/>
          </p:cNvSpPr>
          <p:nvPr>
            <p:ph type="title"/>
          </p:nvPr>
        </p:nvSpPr>
        <p:spPr>
          <a:xfrm flipH="1">
            <a:off x="1514475" y="185420"/>
            <a:ext cx="6086475" cy="9544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PORTIFÓLIO DIGITAL COM COLETÂNEA DE EXEMPLOS DE BOAS PRÁTICAS DE LEITURA E DE ESCRITA NAS TURMAS DO CICLO DE ALFABETIZAÇÃO CONSTRUÍDAS A PARTIR DO PROGRAMA PRIMEIRAS LETRAS NA REDE MUNICIPAL</a:t>
            </a:r>
            <a:endParaRPr lang="pt-BR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4307" y="2040176"/>
            <a:ext cx="849566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0108" y="1502688"/>
            <a:ext cx="896389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O Portifólio Digital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foi criado para atender a uma exigência do MPEB/UFPE, como requisito parcial para obtenção do título de Mestre.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Construído na plataforma Padlet, funciona de maneira semelhante a um mural analógico, onde podemos afixar diferentes recursos físicos como cartazes, panfletos, fotografias, avisos, etc.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Porém, em um portifólio digital essa função é maximizada, visto que, como um mural virtual dinâmico e interativo, ele permite registrar, guardar e partilhar os mais diversos conteúdos multimídia, semelhante a uma tela em branco onde se pode inserir diferentes recursos (texto, imagens, vídeo).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900" dirty="0" err="1">
                <a:latin typeface="Arial" panose="020B0604020202020204" pitchFamily="34" charset="0"/>
                <a:cs typeface="Arial" panose="020B0604020202020204" pitchFamily="34" charset="0"/>
              </a:rPr>
              <a:t>portifólio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 foi construído a partir dos seguintes eixos: Procedimental, Pedagógico e </a:t>
            </a:r>
            <a:r>
              <a:rPr lang="pt-BR" sz="1900" dirty="0" err="1">
                <a:latin typeface="Arial" panose="020B0604020202020204" pitchFamily="34" charset="0"/>
                <a:cs typeface="Arial" panose="020B0604020202020204" pitchFamily="34" charset="0"/>
              </a:rPr>
              <a:t>Comunicacional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Está acessível através do link: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https://padlet.com/andrea417077/o-programa-primeiras-letras-e-a-constru-o-das-pr-ticas-de-le-b0y7hwrcf0fh7tja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23" y="0"/>
            <a:ext cx="6096000" cy="526116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55192" y="5528610"/>
            <a:ext cx="3514165" cy="706755"/>
          </a:xfrm>
          <a:prstGeom prst="rect">
            <a:avLst/>
          </a:prstGeom>
          <a:solidFill>
            <a:schemeClr val="bg1"/>
          </a:solidFill>
          <a:ln w="76200">
            <a:solidFill>
              <a:srgbClr val="9F546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 Black" panose="020B0A04020102020204" pitchFamily="34" charset="0"/>
              </a:rPr>
              <a:t>O Portfólio</a:t>
            </a:r>
            <a:endParaRPr lang="pt-BR" sz="40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"/>
          <p:cNvPicPr>
            <a:picLocks noChangeAspect="1" noEditPoints="1" noChangeArrowheads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" y="66675"/>
            <a:ext cx="7207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2.png"/>
          <p:cNvPicPr>
            <a:picLocks noChangeAspect="1" noEditPoints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395" y="185420"/>
            <a:ext cx="76327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3242;p30"/>
          <p:cNvSpPr txBox="1"/>
          <p:nvPr/>
        </p:nvSpPr>
        <p:spPr>
          <a:xfrm flipH="1">
            <a:off x="1514475" y="185420"/>
            <a:ext cx="6086475" cy="9544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PORTIFÓLIO DIGITAL COM COLETÂNEA DE EXEMPLOS DE BOAS PRÁTICAS DE LEITURA E DE ESCRITA NAS TURMAS DO CICLO DE ALFABETIZAÇÃO CONSTRUÍDAS A PARTIR DO PROGRAMA PRIMEIRAS LETRAS NA REDE MUNICIPAL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Imagem 1" descr="portfólio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3205"/>
            <a:ext cx="9126220" cy="49441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"/>
          <p:cNvPicPr>
            <a:picLocks noChangeAspect="1" noEditPoints="1" noChangeArrowheads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" y="66675"/>
            <a:ext cx="7207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2.png"/>
          <p:cNvPicPr>
            <a:picLocks noChangeAspect="1" noEditPoints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395" y="185420"/>
            <a:ext cx="76327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3242;p30"/>
          <p:cNvSpPr txBox="1"/>
          <p:nvPr/>
        </p:nvSpPr>
        <p:spPr>
          <a:xfrm flipH="1">
            <a:off x="1514475" y="185420"/>
            <a:ext cx="6086475" cy="9544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PORTIFÓLIO DIGITAL COM COLETÂNEA DE EXEMPLOS DE BOAS PRÁTICAS DE LEITURA E DE ESCRITA NAS TURMAS DO CICLO DE ALFABETIZAÇÃO CONSTRUÍDAS A PARTIR DO PROGRAMA PRIMEIRAS LETRAS NA REDE MUNICIPAL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Imagem 1" descr="portfólio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4795"/>
            <a:ext cx="9144635" cy="48964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"/>
          <p:cNvPicPr>
            <a:picLocks noChangeAspect="1" noEditPoints="1" noChangeArrowheads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" y="66675"/>
            <a:ext cx="7207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2.png"/>
          <p:cNvPicPr>
            <a:picLocks noChangeAspect="1" noEditPoints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395" y="185420"/>
            <a:ext cx="76327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3242;p30"/>
          <p:cNvSpPr txBox="1"/>
          <p:nvPr/>
        </p:nvSpPr>
        <p:spPr>
          <a:xfrm flipH="1">
            <a:off x="1514475" y="185420"/>
            <a:ext cx="6086475" cy="9544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PORTIFÓLIO DIGITAL COM COLETÂNEA DE EXEMPLOS DE BOAS PRÁTICAS DE LEITURA E DE ESCRITA NAS TURMAS DO CICLO DE ALFABETIZAÇÃO CONSTRUÍDAS A PARTIR DO PROGRAMA PRIMEIRAS LETRAS NA REDE MUNICIPAL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Imagem 1" descr="portfóli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1935"/>
            <a:ext cx="9144000" cy="4943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2002</Words>
  <Application>WPS Presentation</Application>
  <PresentationFormat>Apresentação na tela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Arial Black</vt:lpstr>
      <vt:lpstr>Microsoft YaHei</vt:lpstr>
      <vt:lpstr>Arial Unicode MS</vt:lpstr>
      <vt:lpstr>Calibri Light</vt:lpstr>
      <vt:lpstr>Tema do Office</vt:lpstr>
      <vt:lpstr>PowerPoint 演示文稿</vt:lpstr>
      <vt:lpstr>PORTIFÓLIO DIGITAL COM COLETÂNEA DE EXEMPLOS DE BOAS PRÁTICAS DE LEITURA E DE ESCRITA NAS TURMAS DO CICLO DE ALFABETIZAÇÃO CONSTRUÍDAS A PARTIR DO PROGRAMA PRIMEIRAS LETRAS NA REDE MUNICIPAL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David</dc:creator>
  <cp:lastModifiedBy>Educação</cp:lastModifiedBy>
  <cp:revision>26</cp:revision>
  <dcterms:created xsi:type="dcterms:W3CDTF">2020-12-18T19:42:00Z</dcterms:created>
  <dcterms:modified xsi:type="dcterms:W3CDTF">2024-09-18T11:07:35Z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9875FBAA403745C5BD261A3FD9BF1E7A_13</vt:lpwstr>
  </property>
  <property fmtid="{D5CDD505-2E9C-101B-9397-08002B2CF9AE}" pid="3" name="KSOProductBuildVer">
    <vt:lpwstr>1046-12.2.0.17562</vt:lpwstr>
  </property>
</Properties>
</file>